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22"/>
  </p:notesMasterIdLst>
  <p:handoutMasterIdLst>
    <p:handoutMasterId r:id="rId23"/>
  </p:handoutMasterIdLst>
  <p:sldIdLst>
    <p:sldId id="271" r:id="rId8"/>
    <p:sldId id="272" r:id="rId9"/>
    <p:sldId id="259" r:id="rId10"/>
    <p:sldId id="269" r:id="rId11"/>
    <p:sldId id="270" r:id="rId12"/>
    <p:sldId id="273" r:id="rId13"/>
    <p:sldId id="261" r:id="rId14"/>
    <p:sldId id="267" r:id="rId15"/>
    <p:sldId id="260" r:id="rId16"/>
    <p:sldId id="263" r:id="rId17"/>
    <p:sldId id="266" r:id="rId18"/>
    <p:sldId id="262" r:id="rId19"/>
    <p:sldId id="264"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67"/>
            <p14:sldId id="260"/>
            <p14:sldId id="263"/>
            <p14:sldId id="266"/>
            <p14:sldId id="262"/>
            <p14:sldId id="26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AF3738-05E1-4A10-87CA-4EF506312CC3}" v="2" dt="2024-06-04T20:12:35.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80866" autoAdjust="0"/>
  </p:normalViewPr>
  <p:slideViewPr>
    <p:cSldViewPr snapToGrid="0">
      <p:cViewPr varScale="1">
        <p:scale>
          <a:sx n="112" d="100"/>
          <a:sy n="112" d="100"/>
        </p:scale>
        <p:origin x="3427" y="10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04/06/2024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04/06/2024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7.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CCCA1A86-84F6-61BC-265D-986050007E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1859" y="6085270"/>
            <a:ext cx="2677091" cy="63544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9" name="Espace réservé du numéro de diapositive 5">
            <a:extLst>
              <a:ext uri="{FF2B5EF4-FFF2-40B4-BE49-F238E27FC236}">
                <a16:creationId xmlns:a16="http://schemas.microsoft.com/office/drawing/2014/main" id="{23A9783D-3390-2C6C-10C7-123B0E0D4E9D}"/>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@yourtwitterhandle</a:t>
            </a:r>
          </a:p>
        </p:txBody>
      </p:sp>
      <p:pic>
        <p:nvPicPr>
          <p:cNvPr id="2" name="Image 1" descr="Une image contenant capture d’écran, ligne, Graphique, Bleu électrique&#10;&#10;Description générée automatiquement">
            <a:extLst>
              <a:ext uri="{FF2B5EF4-FFF2-40B4-BE49-F238E27FC236}">
                <a16:creationId xmlns:a16="http://schemas.microsoft.com/office/drawing/2014/main" id="{EC42AD5F-B6B5-8DD5-EE15-B684945B57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a:solidFill>
                  <a:srgbClr val="346296"/>
                </a:solidFill>
              </a:rPr>
              <a:t>@yourtwitterhandle</a:t>
            </a: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pic>
        <p:nvPicPr>
          <p:cNvPr id="11" name="Image 10" descr="Une image contenant capture d’écran, ligne, Graphique, Bleu électrique&#10;&#10;Description générée automatiquement">
            <a:extLst>
              <a:ext uri="{FF2B5EF4-FFF2-40B4-BE49-F238E27FC236}">
                <a16:creationId xmlns:a16="http://schemas.microsoft.com/office/drawing/2014/main" id="{8F580B04-0A71-F403-17DA-BF3F734827E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mailto:psconfeu@synedgy.com" TargetMode="Externa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synedgy-my.sharepoint.com/personal/gaelcolas_synedgy_com/_layouts/15/onedrive.aspx?ct=1674823707727&amp;or=Teams%2DHL&amp;ga=1&amp;id=%2Fpersonal%2Fgaelcolas%5Fsynedgy%5Fcom%2FDocuments%2Fshared%2FSpeakersOfPSConfEU23" TargetMode="External"/><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355762"/>
          </a:xfrm>
          <a:prstGeom prst="rect">
            <a:avLst/>
          </a:prstGeom>
          <a:noFill/>
        </p:spPr>
        <p:txBody>
          <a:bodyPr wrap="square" rtlCol="0">
            <a:spAutoFit/>
          </a:bodyPr>
          <a:lstStyle/>
          <a:p>
            <a:pPr>
              <a:lnSpc>
                <a:spcPct val="110000"/>
              </a:lnSpc>
            </a:pPr>
            <a:r>
              <a:rPr lang="en-US" sz="1600" dirty="0"/>
              <a:t>Dear Speaker, we are thrilled and honored to have you with us in Antwerp in 2024.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5B32-5508-746F-68D8-7CD5B87075B3}"/>
              </a:ext>
            </a:extLst>
          </p:cNvPr>
          <p:cNvSpPr>
            <a:spLocks noGrp="1"/>
          </p:cNvSpPr>
          <p:nvPr>
            <p:ph type="title"/>
          </p:nvPr>
        </p:nvSpPr>
        <p:spPr/>
        <p:txBody>
          <a:bodyPr/>
          <a:lstStyle/>
          <a:p>
            <a:r>
              <a:rPr lang="en-GB"/>
              <a:t>Instructions</a:t>
            </a:r>
          </a:p>
        </p:txBody>
      </p:sp>
      <p:sp>
        <p:nvSpPr>
          <p:cNvPr id="3" name="Content Placeholder 2">
            <a:extLst>
              <a:ext uri="{FF2B5EF4-FFF2-40B4-BE49-F238E27FC236}">
                <a16:creationId xmlns:a16="http://schemas.microsoft.com/office/drawing/2014/main" id="{66E58DE9-2079-E03F-78A8-7FE2D8B2F0E7}"/>
              </a:ext>
            </a:extLst>
          </p:cNvPr>
          <p:cNvSpPr>
            <a:spLocks noGrp="1"/>
          </p:cNvSpPr>
          <p:nvPr>
            <p:ph idx="1"/>
          </p:nvPr>
        </p:nvSpPr>
        <p:spPr/>
        <p:txBody>
          <a:bodyPr>
            <a:normAutofit lnSpcReduction="10000"/>
          </a:bodyPr>
          <a:lstStyle/>
          <a:p>
            <a:r>
              <a:rPr lang="en-GB"/>
              <a:t>Use this template if you want, it’s preferred but not mandatory.</a:t>
            </a:r>
          </a:p>
          <a:p>
            <a:r>
              <a:rPr lang="en-GB"/>
              <a:t>Please make sure our sponsors are mentioned on your first slide after the title.</a:t>
            </a:r>
          </a:p>
          <a:p>
            <a:r>
              <a:rPr lang="en-GB"/>
              <a:t>Do not amend the ratio or the colours of the sponsors’ logo and background.</a:t>
            </a:r>
          </a:p>
          <a:p>
            <a:r>
              <a:rPr lang="en-GB"/>
              <a:t>Update your twitter handle through the master page (see next slides).</a:t>
            </a:r>
          </a:p>
          <a:p>
            <a:endParaRPr lang="en-GB"/>
          </a:p>
        </p:txBody>
      </p:sp>
    </p:spTree>
    <p:extLst>
      <p:ext uri="{BB962C8B-B14F-4D97-AF65-F5344CB8AC3E}">
        <p14:creationId xmlns:p14="http://schemas.microsoft.com/office/powerpoint/2010/main" val="342236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053C-741E-8349-0EAA-61BB90AA5C8A}"/>
              </a:ext>
            </a:extLst>
          </p:cNvPr>
          <p:cNvSpPr>
            <a:spLocks noGrp="1"/>
          </p:cNvSpPr>
          <p:nvPr>
            <p:ph type="title"/>
          </p:nvPr>
        </p:nvSpPr>
        <p:spPr/>
        <p:txBody>
          <a:bodyPr/>
          <a:lstStyle/>
          <a:p>
            <a:r>
              <a:rPr lang="en-GB"/>
              <a:t>Instruction (Continued)</a:t>
            </a:r>
          </a:p>
        </p:txBody>
      </p:sp>
      <p:sp>
        <p:nvSpPr>
          <p:cNvPr id="3" name="Content Placeholder 2">
            <a:extLst>
              <a:ext uri="{FF2B5EF4-FFF2-40B4-BE49-F238E27FC236}">
                <a16:creationId xmlns:a16="http://schemas.microsoft.com/office/drawing/2014/main" id="{D7E72C65-167D-1927-2A32-0E6E760ABC81}"/>
              </a:ext>
            </a:extLst>
          </p:cNvPr>
          <p:cNvSpPr>
            <a:spLocks noGrp="1"/>
          </p:cNvSpPr>
          <p:nvPr>
            <p:ph idx="1"/>
          </p:nvPr>
        </p:nvSpPr>
        <p:spPr/>
        <p:txBody>
          <a:bodyPr/>
          <a:lstStyle/>
          <a:p>
            <a:r>
              <a:rPr lang="en-GB"/>
              <a:t>The session is 30 min.</a:t>
            </a:r>
          </a:p>
          <a:p>
            <a:r>
              <a:rPr lang="en-GB"/>
              <a:t>Then 15min Q&amp;A.</a:t>
            </a:r>
          </a:p>
          <a:p>
            <a:r>
              <a:rPr lang="en-GB"/>
              <a:t>At the end of your 45 min, please leave the room to the next speaker.</a:t>
            </a:r>
          </a:p>
          <a:p>
            <a:r>
              <a:rPr lang="en-GB"/>
              <a:t>You’re welcome to continue the discussion in the Foyer area.</a:t>
            </a:r>
          </a:p>
        </p:txBody>
      </p:sp>
    </p:spTree>
    <p:extLst>
      <p:ext uri="{BB962C8B-B14F-4D97-AF65-F5344CB8AC3E}">
        <p14:creationId xmlns:p14="http://schemas.microsoft.com/office/powerpoint/2010/main" val="2961006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5F8504-5E64-81CC-A46D-F76242C873BB}"/>
              </a:ext>
            </a:extLst>
          </p:cNvPr>
          <p:cNvSpPr>
            <a:spLocks noGrp="1"/>
          </p:cNvSpPr>
          <p:nvPr>
            <p:ph type="title"/>
          </p:nvPr>
        </p:nvSpPr>
        <p:spPr/>
        <p:txBody>
          <a:bodyPr>
            <a:noAutofit/>
          </a:bodyPr>
          <a:lstStyle/>
          <a:p>
            <a:r>
              <a:rPr lang="fr-FR" sz="3600"/>
              <a:t>Update the twitter </a:t>
            </a:r>
            <a:r>
              <a:rPr lang="fr-FR" sz="3600" err="1"/>
              <a:t>handle</a:t>
            </a:r>
            <a:r>
              <a:rPr lang="fr-FR" sz="3600"/>
              <a:t> on the master slide</a:t>
            </a:r>
            <a:endParaRPr lang="en-GB" sz="3600"/>
          </a:p>
        </p:txBody>
      </p:sp>
      <p:sp>
        <p:nvSpPr>
          <p:cNvPr id="3" name="Espace réservé du contenu 2">
            <a:extLst>
              <a:ext uri="{FF2B5EF4-FFF2-40B4-BE49-F238E27FC236}">
                <a16:creationId xmlns:a16="http://schemas.microsoft.com/office/drawing/2014/main" id="{6730485E-47C1-6161-8B16-E1696FB2022C}"/>
              </a:ext>
            </a:extLst>
          </p:cNvPr>
          <p:cNvSpPr>
            <a:spLocks noGrp="1"/>
          </p:cNvSpPr>
          <p:nvPr>
            <p:ph idx="1"/>
          </p:nvPr>
        </p:nvSpPr>
        <p:spPr/>
        <p:txBody>
          <a:bodyPr>
            <a:normAutofit fontScale="70000" lnSpcReduction="20000"/>
          </a:bodyPr>
          <a:lstStyle/>
          <a:p>
            <a:pPr marL="0" indent="0">
              <a:buNone/>
            </a:pPr>
            <a:r>
              <a:rPr lang="en-GB"/>
              <a:t>To open the slide master:</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a:t>To close the Master view:</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fr-FR"/>
              <a:t>If </a:t>
            </a:r>
            <a:r>
              <a:rPr lang="fr-FR" err="1"/>
              <a:t>you</a:t>
            </a:r>
            <a:r>
              <a:rPr lang="fr-FR"/>
              <a:t> </a:t>
            </a:r>
            <a:r>
              <a:rPr lang="fr-FR" err="1"/>
              <a:t>need</a:t>
            </a:r>
            <a:r>
              <a:rPr lang="fr-FR"/>
              <a:t> </a:t>
            </a:r>
            <a:r>
              <a:rPr lang="fr-FR" err="1"/>
              <a:t>any</a:t>
            </a:r>
            <a:r>
              <a:rPr lang="fr-FR"/>
              <a:t> help, do not </a:t>
            </a:r>
            <a:r>
              <a:rPr lang="fr-FR" err="1"/>
              <a:t>hesitate</a:t>
            </a:r>
            <a:r>
              <a:rPr lang="fr-FR"/>
              <a:t> to email us at </a:t>
            </a:r>
            <a:r>
              <a:rPr lang="fr-FR">
                <a:hlinkClick r:id="rId2"/>
              </a:rPr>
              <a:t>psconfeu@synedgy.com</a:t>
            </a:r>
            <a:r>
              <a:rPr lang="fr-FR"/>
              <a:t> </a:t>
            </a:r>
            <a:endParaRPr lang="en-GB"/>
          </a:p>
          <a:p>
            <a:pPr marL="0" indent="0">
              <a:buNone/>
            </a:pPr>
            <a:endParaRPr lang="en-GB"/>
          </a:p>
        </p:txBody>
      </p:sp>
      <p:pic>
        <p:nvPicPr>
          <p:cNvPr id="5" name="Picture 4">
            <a:extLst>
              <a:ext uri="{FF2B5EF4-FFF2-40B4-BE49-F238E27FC236}">
                <a16:creationId xmlns:a16="http://schemas.microsoft.com/office/drawing/2014/main" id="{E3D88325-FDF3-34EC-672B-1ACC66954910}"/>
              </a:ext>
            </a:extLst>
          </p:cNvPr>
          <p:cNvPicPr>
            <a:picLocks noChangeAspect="1"/>
          </p:cNvPicPr>
          <p:nvPr/>
        </p:nvPicPr>
        <p:blipFill>
          <a:blip r:embed="rId3"/>
          <a:stretch>
            <a:fillRect/>
          </a:stretch>
        </p:blipFill>
        <p:spPr>
          <a:xfrm>
            <a:off x="989480" y="2209121"/>
            <a:ext cx="9867808" cy="1590674"/>
          </a:xfrm>
          <a:prstGeom prst="rect">
            <a:avLst/>
          </a:prstGeom>
        </p:spPr>
      </p:pic>
      <p:pic>
        <p:nvPicPr>
          <p:cNvPr id="7" name="Picture 6">
            <a:extLst>
              <a:ext uri="{FF2B5EF4-FFF2-40B4-BE49-F238E27FC236}">
                <a16:creationId xmlns:a16="http://schemas.microsoft.com/office/drawing/2014/main" id="{9A1D1015-DF85-9779-1F95-B294BC9EA0FA}"/>
              </a:ext>
            </a:extLst>
          </p:cNvPr>
          <p:cNvPicPr>
            <a:picLocks noChangeAspect="1"/>
          </p:cNvPicPr>
          <p:nvPr/>
        </p:nvPicPr>
        <p:blipFill>
          <a:blip r:embed="rId4"/>
          <a:stretch>
            <a:fillRect/>
          </a:stretch>
        </p:blipFill>
        <p:spPr>
          <a:xfrm>
            <a:off x="989480" y="4299923"/>
            <a:ext cx="9820034" cy="1442103"/>
          </a:xfrm>
          <a:prstGeom prst="rect">
            <a:avLst/>
          </a:prstGeom>
        </p:spPr>
      </p:pic>
    </p:spTree>
    <p:extLst>
      <p:ext uri="{BB962C8B-B14F-4D97-AF65-F5344CB8AC3E}">
        <p14:creationId xmlns:p14="http://schemas.microsoft.com/office/powerpoint/2010/main" val="241678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Speaker name</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err="1"/>
              <a:t>Speaker’s</a:t>
            </a:r>
            <a:r>
              <a:rPr lang="fr-FR" b="1" i="1" dirty="0"/>
              <a:t> </a:t>
            </a:r>
            <a:r>
              <a:rPr lang="fr-FR" b="1" i="1" dirty="0" err="1"/>
              <a:t>name</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6000" b="1" dirty="0">
                <a:solidFill>
                  <a:srgbClr val="346296"/>
                </a:solidFill>
                <a:latin typeface="+mn-lt"/>
              </a:rPr>
              <a:t>Session title</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Police, logo, Graphique&#10;&#10;Description générée automatiquement">
            <a:extLst>
              <a:ext uri="{FF2B5EF4-FFF2-40B4-BE49-F238E27FC236}">
                <a16:creationId xmlns:a16="http://schemas.microsoft.com/office/drawing/2014/main" id="{0A5C8598-C2B4-AEF3-BCA6-18E8A9AE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66" y="2500447"/>
            <a:ext cx="9288075" cy="2302011"/>
          </a:xfrm>
          <a:prstGeom prst="rect">
            <a:avLst/>
          </a:prstGeom>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a:t>Your bio</a:t>
            </a:r>
          </a:p>
        </p:txBody>
      </p:sp>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27" y="324853"/>
            <a:ext cx="3008627" cy="3462940"/>
          </a:xfrm>
          <a:prstGeom prst="rect">
            <a:avLst/>
          </a:prstGeom>
          <a:ln>
            <a:noFill/>
          </a:ln>
          <a:effectLst>
            <a:outerShdw blurRad="292100" dist="139700" dir="2700000" algn="tl" rotWithShape="0">
              <a:srgbClr val="333333">
                <a:alpha val="65000"/>
              </a:srgbClr>
            </a:outerShdw>
          </a:effectLst>
        </p:spPr>
      </p:pic>
      <p:sp>
        <p:nvSpPr>
          <p:cNvPr id="8" name="ZoneTexte 7">
            <a:extLst>
              <a:ext uri="{FF2B5EF4-FFF2-40B4-BE49-F238E27FC236}">
                <a16:creationId xmlns:a16="http://schemas.microsoft.com/office/drawing/2014/main" id="{E1AB71D8-13B6-19D4-D417-35FE98068B94}"/>
              </a:ext>
            </a:extLst>
          </p:cNvPr>
          <p:cNvSpPr txBox="1"/>
          <p:nvPr/>
        </p:nvSpPr>
        <p:spPr>
          <a:xfrm>
            <a:off x="478971" y="3991429"/>
            <a:ext cx="2760183" cy="1754326"/>
          </a:xfrm>
          <a:prstGeom prst="rect">
            <a:avLst/>
          </a:prstGeom>
          <a:noFill/>
        </p:spPr>
        <p:txBody>
          <a:bodyPr wrap="square" lIns="91440" tIns="45720" rIns="91440" bIns="45720" rtlCol="0" anchor="t">
            <a:spAutoFit/>
          </a:bodyPr>
          <a:lstStyle/>
          <a:p>
            <a:pPr algn="ctr"/>
            <a:r>
              <a:rPr lang="fr-FR" i="1" dirty="0"/>
              <a:t>You can download </a:t>
            </a:r>
            <a:r>
              <a:rPr lang="fr-FR" i="1" dirty="0" err="1"/>
              <a:t>your</a:t>
            </a:r>
            <a:r>
              <a:rPr lang="fr-FR" i="1" dirty="0"/>
              <a:t> </a:t>
            </a:r>
            <a:r>
              <a:rPr lang="fr-FR" i="1" dirty="0" err="1"/>
              <a:t>shield</a:t>
            </a:r>
            <a:r>
              <a:rPr lang="fr-FR" i="1" dirty="0"/>
              <a:t> </a:t>
            </a:r>
            <a:r>
              <a:rPr lang="fr-FR" i="1" dirty="0" err="1"/>
              <a:t>here</a:t>
            </a:r>
            <a:r>
              <a:rPr lang="fr-FR" i="1" dirty="0"/>
              <a:t>:</a:t>
            </a:r>
          </a:p>
          <a:p>
            <a:pPr algn="ctr"/>
            <a:r>
              <a:rPr lang="en-GB" dirty="0">
                <a:ea typeface="+mn-lt"/>
                <a:cs typeface="+mn-lt"/>
                <a:hlinkClick r:id="rId3"/>
              </a:rPr>
              <a:t>Speakers shields</a:t>
            </a:r>
            <a:endParaRPr lang="en-GB" dirty="0"/>
          </a:p>
          <a:p>
            <a:pPr algn="ctr"/>
            <a:r>
              <a:rPr lang="en-GB" i="1" dirty="0"/>
              <a:t>If any problem with you shield, please contact us at </a:t>
            </a:r>
            <a:r>
              <a:rPr lang="en-GB" b="1" i="1" dirty="0">
                <a:solidFill>
                  <a:srgbClr val="3B2B46"/>
                </a:solidFill>
              </a:rPr>
              <a:t>contact@psconf.eu</a:t>
            </a:r>
          </a:p>
        </p:txBody>
      </p:sp>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en-DE" sz="6600" dirty="0">
                <a:solidFill>
                  <a:srgbClr val="346296"/>
                </a:solidFill>
                <a:latin typeface="+mn-lt"/>
                <a:ea typeface="+mn-ea"/>
                <a:cs typeface="+mn-cs"/>
              </a:rPr>
              <a:t>S</a:t>
            </a:r>
            <a:r>
              <a:rPr lang="en-US" sz="6600" err="1">
                <a:solidFill>
                  <a:srgbClr val="346296"/>
                </a:solidFill>
                <a:latin typeface="+mn-lt"/>
                <a:ea typeface="+mn-ea"/>
                <a:cs typeface="+mn-cs"/>
              </a:rPr>
              <a:t>peaker</a:t>
            </a:r>
            <a:r>
              <a:rPr lang="en-US" sz="6600">
                <a:solidFill>
                  <a:srgbClr val="346296"/>
                </a:solidFill>
                <a:latin typeface="+mn-lt"/>
                <a:ea typeface="+mn-ea"/>
                <a:cs typeface="+mn-cs"/>
              </a:rPr>
              <a:t> name</a:t>
            </a:r>
            <a:endParaRPr lang="en-DE" sz="6600" dirty="0">
              <a:solidFill>
                <a:srgbClr val="346296"/>
              </a:solidFill>
              <a:latin typeface="+mn-lt"/>
              <a:ea typeface="+mn-ea"/>
              <a:cs typeface="+mn-cs"/>
            </a:endParaRPr>
          </a:p>
        </p:txBody>
      </p:sp>
    </p:spTree>
    <p:extLst>
      <p:ext uri="{BB962C8B-B14F-4D97-AF65-F5344CB8AC3E}">
        <p14:creationId xmlns:p14="http://schemas.microsoft.com/office/powerpoint/2010/main" val="75109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fr-FR"/>
              <a:t>Slide </a:t>
            </a:r>
            <a:r>
              <a:rPr lang="fr-FR" err="1"/>
              <a:t>title</a:t>
            </a:r>
            <a:endParaRPr lang="en-GB"/>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p:txBody>
          <a:bodyPr/>
          <a:lstStyle/>
          <a:p>
            <a:pPr>
              <a:buFont typeface="Wingdings" panose="05000000000000000000" pitchFamily="2" charset="2"/>
              <a:buChar char="§"/>
            </a:pPr>
            <a:r>
              <a:rPr lang="fr-FR" err="1"/>
              <a:t>Sample</a:t>
            </a:r>
            <a:r>
              <a:rPr lang="fr-FR"/>
              <a:t> </a:t>
            </a:r>
            <a:r>
              <a:rPr lang="fr-FR" err="1"/>
              <a:t>text</a:t>
            </a:r>
            <a:r>
              <a:rPr lang="fr-FR"/>
              <a:t> for </a:t>
            </a:r>
            <a:r>
              <a:rPr lang="fr-FR" err="1"/>
              <a:t>your</a:t>
            </a:r>
            <a:r>
              <a:rPr lang="fr-FR"/>
              <a:t> PSConf.EU 2022 </a:t>
            </a:r>
            <a:r>
              <a:rPr lang="fr-FR" err="1"/>
              <a:t>presentation</a:t>
            </a:r>
            <a:endParaRPr lang="fr-FR"/>
          </a:p>
          <a:p>
            <a:pPr lvl="1">
              <a:buFont typeface="Wingdings" panose="05000000000000000000" pitchFamily="2" charset="2"/>
              <a:buChar char="§"/>
            </a:pPr>
            <a:r>
              <a:rPr lang="fr-FR"/>
              <a:t> </a:t>
            </a:r>
            <a:r>
              <a:rPr lang="fr-FR" err="1"/>
              <a:t>We</a:t>
            </a:r>
            <a:r>
              <a:rPr lang="fr-FR"/>
              <a:t> </a:t>
            </a:r>
            <a:r>
              <a:rPr lang="fr-FR" err="1"/>
              <a:t>usually</a:t>
            </a:r>
            <a:r>
              <a:rPr lang="fr-FR"/>
              <a:t> </a:t>
            </a:r>
            <a:r>
              <a:rPr lang="fr-FR" err="1"/>
              <a:t>prefer</a:t>
            </a:r>
            <a:r>
              <a:rPr lang="fr-FR"/>
              <a:t> demos, use slides </a:t>
            </a:r>
            <a:r>
              <a:rPr lang="fr-FR" err="1"/>
              <a:t>with</a:t>
            </a:r>
            <a:r>
              <a:rPr lang="fr-FR"/>
              <a:t> </a:t>
            </a:r>
            <a:r>
              <a:rPr lang="fr-FR" err="1"/>
              <a:t>moderation</a:t>
            </a:r>
            <a:endParaRPr lang="fr-FR"/>
          </a:p>
          <a:p>
            <a:pPr lvl="2">
              <a:buFont typeface="Wingdings" panose="05000000000000000000" pitchFamily="2" charset="2"/>
              <a:buChar char="§"/>
            </a:pPr>
            <a:r>
              <a:rPr lang="en-GB"/>
              <a:t>Think about those at the back of the room, some text might be too small.</a:t>
            </a:r>
          </a:p>
          <a:p>
            <a:pPr lvl="2">
              <a:buFont typeface="Wingdings" panose="05000000000000000000" pitchFamily="2" charset="2"/>
              <a:buChar char="§"/>
            </a:pPr>
            <a:r>
              <a:rPr lang="en-GB"/>
              <a:t>Think about accessibility, try to improve the contrast, colours and size of your presentation.</a:t>
            </a:r>
          </a:p>
        </p:txBody>
      </p:sp>
    </p:spTree>
    <p:extLst>
      <p:ext uri="{BB962C8B-B14F-4D97-AF65-F5344CB8AC3E}">
        <p14:creationId xmlns:p14="http://schemas.microsoft.com/office/powerpoint/2010/main" val="1101361508"/>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5209AEF8DBB7418260C2A216A09DE4" ma:contentTypeVersion="13" ma:contentTypeDescription="Crée un document." ma:contentTypeScope="" ma:versionID="aacbea182e442c081ba3c266ed8afaf1">
  <xsd:schema xmlns:xsd="http://www.w3.org/2001/XMLSchema" xmlns:xs="http://www.w3.org/2001/XMLSchema" xmlns:p="http://schemas.microsoft.com/office/2006/metadata/properties" xmlns:ns2="2347cc20-e10c-452d-848a-c18e83138525" xmlns:ns3="85c0ce47-fe9c-4809-bf88-519c39a738e6" targetNamespace="http://schemas.microsoft.com/office/2006/metadata/properties" ma:root="true" ma:fieldsID="fe2d8c2794f7059c45f035c586269f9a" ns2:_="" ns3:_="">
    <xsd:import namespace="2347cc20-e10c-452d-848a-c18e83138525"/>
    <xsd:import namespace="85c0ce47-fe9c-4809-bf88-519c39a738e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7cc20-e10c-452d-848a-c18e8313852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c0ce47-fe9c-4809-bf88-519c39a738e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00c35df-3d68-4454-bcf4-f7f3572bf991}" ma:internalName="TaxCatchAll" ma:showField="CatchAllData" ma:web="85c0ce47-fe9c-4809-bf88-519c39a738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347cc20-e10c-452d-848a-c18e83138525">
      <Terms xmlns="http://schemas.microsoft.com/office/infopath/2007/PartnerControls"/>
    </lcf76f155ced4ddcb4097134ff3c332f>
    <TaxCatchAll xmlns="85c0ce47-fe9c-4809-bf88-519c39a738e6" xsi:nil="true"/>
  </documentManagement>
</p:properties>
</file>

<file path=customXml/itemProps1.xml><?xml version="1.0" encoding="utf-8"?>
<ds:datastoreItem xmlns:ds="http://schemas.openxmlformats.org/officeDocument/2006/customXml" ds:itemID="{2D49AF2C-D145-4497-874A-78CB33723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7cc20-e10c-452d-848a-c18e83138525"/>
    <ds:schemaRef ds:uri="85c0ce47-fe9c-4809-bf88-519c39a73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3.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s>
</ds:datastoreItem>
</file>

<file path=docProps/app.xml><?xml version="1.0" encoding="utf-8"?>
<Properties xmlns="http://schemas.openxmlformats.org/officeDocument/2006/extended-properties" xmlns:vt="http://schemas.openxmlformats.org/officeDocument/2006/docPropsVTypes">
  <TotalTime>0</TotalTime>
  <Words>957</Words>
  <Application>Microsoft Office PowerPoint</Application>
  <PresentationFormat>Widescreen</PresentationFormat>
  <Paragraphs>101</Paragraphs>
  <Slides>14</Slides>
  <Notes>5</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Aptos</vt:lpstr>
      <vt:lpstr>Arial</vt:lpstr>
      <vt:lpstr>Calibri</vt:lpstr>
      <vt:lpstr>Segoe UI</vt:lpstr>
      <vt:lpstr>Segoe UI Light</vt:lpstr>
      <vt:lpstr>Stencil</vt:lpstr>
      <vt:lpstr>Wingdings</vt:lpstr>
      <vt:lpstr>Title</vt:lpstr>
      <vt:lpstr>Blank</vt:lpstr>
      <vt:lpstr>Speaker's slide</vt:lpstr>
      <vt:lpstr>Content</vt:lpstr>
      <vt:lpstr>README</vt:lpstr>
      <vt:lpstr>Next Up:</vt:lpstr>
      <vt:lpstr>3</vt:lpstr>
      <vt:lpstr>2</vt:lpstr>
      <vt:lpstr>1</vt:lpstr>
      <vt:lpstr>Session title</vt:lpstr>
      <vt:lpstr>Many thanks to our sponsors:</vt:lpstr>
      <vt:lpstr>Speaker name</vt:lpstr>
      <vt:lpstr>Slide title</vt:lpstr>
      <vt:lpstr>Instructions</vt:lpstr>
      <vt:lpstr>Instruction (Continued)</vt:lpstr>
      <vt:lpstr>Update the twitter handle on the master slide</vt:lpstr>
      <vt:lpstr>Demos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2024-06-04T20:12:56Z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0x010100465209AEF8DBB7418260C2A216A09DE4</vt:lpwstr>
  </property>
</Properties>
</file>